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7" r:id="rId13"/>
    <p:sldId id="266" r:id="rId14"/>
    <p:sldId id="268" r:id="rId15"/>
  </p:sldIdLst>
  <p:sldSz cx="10080625" cy="567055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528" y="-78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73D368C-75C6-4DE5-B117-6EAF5072917B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55709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9E36449-600A-4802-BC93-6601E2270F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4000EF-B695-485A-902F-38A7390715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1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481847-0927-4C36-A56C-668B9CB9428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074767-7261-49F1-8992-572261B3524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6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27B6AE-087A-4813-8436-D81BDB34B2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3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6D1403-0A02-487A-9F41-F1E06BF368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878A40-911D-4EFB-A3D6-32EF81C3A5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33F232-06F3-484B-A90B-99307C8842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3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E150CD-C190-4CCD-9C0A-402982C71BA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9AF042-004E-4913-9552-86DC91175A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4A3B6F-A1A4-47F0-82E8-4EB1D645BD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8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0A1E79-3E7B-4330-94F6-C1298F26F8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8DBB50DD-E169-4DDA-B655-F5D4A0D2A5D7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hangingPunct="0">
        <a:tabLst/>
        <a:defRPr lang="en-U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" y="0"/>
            <a:ext cx="10299799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r="612"/>
          <a:stretch/>
        </p:blipFill>
        <p:spPr bwMode="auto">
          <a:xfrm>
            <a:off x="0" y="-1"/>
            <a:ext cx="10108730" cy="549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97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2224" r="814" b="2188"/>
          <a:stretch/>
        </p:blipFill>
        <p:spPr bwMode="auto">
          <a:xfrm>
            <a:off x="-1" y="242987"/>
            <a:ext cx="9916633" cy="547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99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2076" r="853" b="2338"/>
          <a:stretch/>
        </p:blipFill>
        <p:spPr bwMode="auto">
          <a:xfrm>
            <a:off x="0" y="7946"/>
            <a:ext cx="10217627" cy="566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73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666"/>
            <a:ext cx="10080624" cy="572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t="1304" r="923" b="1939"/>
          <a:stretch/>
        </p:blipFill>
        <p:spPr bwMode="auto">
          <a:xfrm>
            <a:off x="-1" y="26963"/>
            <a:ext cx="10099049" cy="564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48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419" r="573" b="1433"/>
          <a:stretch/>
        </p:blipFill>
        <p:spPr bwMode="auto">
          <a:xfrm>
            <a:off x="0" y="77971"/>
            <a:ext cx="10092515" cy="559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8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4" y="0"/>
            <a:ext cx="10089879" cy="549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1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265" r="555" b="1302"/>
          <a:stretch/>
        </p:blipFill>
        <p:spPr bwMode="auto">
          <a:xfrm>
            <a:off x="0" y="0"/>
            <a:ext cx="10064145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6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t="1117" r="572" b="711"/>
          <a:stretch/>
        </p:blipFill>
        <p:spPr bwMode="auto">
          <a:xfrm>
            <a:off x="70884" y="63795"/>
            <a:ext cx="9952074" cy="56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7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1253" r="572" b="1389"/>
          <a:stretch/>
        </p:blipFill>
        <p:spPr bwMode="auto">
          <a:xfrm>
            <a:off x="56707" y="49618"/>
            <a:ext cx="10067553" cy="562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54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1602" r="573" b="2108"/>
          <a:stretch/>
        </p:blipFill>
        <p:spPr bwMode="auto">
          <a:xfrm>
            <a:off x="-19608" y="11168"/>
            <a:ext cx="10168069" cy="565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1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t="749" r="783" b="1385"/>
          <a:stretch/>
        </p:blipFill>
        <p:spPr bwMode="auto">
          <a:xfrm>
            <a:off x="70884" y="28352"/>
            <a:ext cx="9930809" cy="557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8" b="24646"/>
          <a:stretch/>
        </p:blipFill>
        <p:spPr bwMode="auto">
          <a:xfrm>
            <a:off x="-2" y="170979"/>
            <a:ext cx="10069391" cy="535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5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Произвольный</PresentationFormat>
  <Paragraphs>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2017-10-20T23:41:18Z</dcterms:created>
  <dcterms:modified xsi:type="dcterms:W3CDTF">2023-09-20T08:45:23Z</dcterms:modified>
</cp:coreProperties>
</file>